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61" r:id="rId2"/>
    <p:sldId id="260" r:id="rId3"/>
    <p:sldId id="262" r:id="rId4"/>
    <p:sldId id="263" r:id="rId5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CD0DB2-C2A8-D45C-1114-C5B59A703A78}" v="53" dt="2026-02-23T08:03:10.19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7155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ş. Gör. Neslihan BIYIKLI" userId="S::neslihan.biyikli@fbu.edu.tr::f37f18dd-832e-41a9-9909-d12bc0f7643b" providerId="AD" clId="Web-{63CD0DB2-C2A8-D45C-1114-C5B59A703A78}"/>
    <pc:docChg chg="modSld">
      <pc:chgData name="Arş. Gör. Neslihan BIYIKLI" userId="S::neslihan.biyikli@fbu.edu.tr::f37f18dd-832e-41a9-9909-d12bc0f7643b" providerId="AD" clId="Web-{63CD0DB2-C2A8-D45C-1114-C5B59A703A78}" dt="2026-02-23T08:03:09.058" v="48"/>
      <pc:docMkLst>
        <pc:docMk/>
      </pc:docMkLst>
      <pc:sldChg chg="modSp">
        <pc:chgData name="Arş. Gör. Neslihan BIYIKLI" userId="S::neslihan.biyikli@fbu.edu.tr::f37f18dd-832e-41a9-9909-d12bc0f7643b" providerId="AD" clId="Web-{63CD0DB2-C2A8-D45C-1114-C5B59A703A78}" dt="2026-02-23T08:03:09.058" v="48"/>
        <pc:sldMkLst>
          <pc:docMk/>
          <pc:sldMk cId="3285909656" sldId="260"/>
        </pc:sldMkLst>
        <pc:graphicFrameChg chg="mod modGraphic">
          <ac:chgData name="Arş. Gör. Neslihan BIYIKLI" userId="S::neslihan.biyikli@fbu.edu.tr::f37f18dd-832e-41a9-9909-d12bc0f7643b" providerId="AD" clId="Web-{63CD0DB2-C2A8-D45C-1114-C5B59A703A78}" dt="2026-02-23T08:03:09.058" v="48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  <pc:sldChg chg="modSp">
        <pc:chgData name="Arş. Gör. Neslihan BIYIKLI" userId="S::neslihan.biyikli@fbu.edu.tr::f37f18dd-832e-41a9-9909-d12bc0f7643b" providerId="AD" clId="Web-{63CD0DB2-C2A8-D45C-1114-C5B59A703A78}" dt="2026-02-23T08:02:51.652" v="44"/>
        <pc:sldMkLst>
          <pc:docMk/>
          <pc:sldMk cId="3568864965" sldId="261"/>
        </pc:sldMkLst>
        <pc:graphicFrameChg chg="mod modGraphic">
          <ac:chgData name="Arş. Gör. Neslihan BIYIKLI" userId="S::neslihan.biyikli@fbu.edu.tr::f37f18dd-832e-41a9-9909-d12bc0f7643b" providerId="AD" clId="Web-{63CD0DB2-C2A8-D45C-1114-C5B59A703A78}" dt="2026-02-23T08:02:51.652" v="44"/>
          <ac:graphicFrameMkLst>
            <pc:docMk/>
            <pc:sldMk cId="3568864965" sldId="261"/>
            <ac:graphicFrameMk id="5" creationId="{3D2F6370-8660-1155-2CDA-E4023741C301}"/>
          </ac:graphicFrameMkLst>
        </pc:graphicFrameChg>
      </pc:sldChg>
    </pc:docChg>
  </pc:docChgLst>
  <pc:docChgLst>
    <pc:chgData name="Arş. Gör. Neslihan BIYIKLI" userId="S::neslihan.biyikli@fbu.edu.tr::f37f18dd-832e-41a9-9909-d12bc0f7643b" providerId="AD" clId="Web-{51793D46-C3D5-6B72-2B78-DE1227A72769}"/>
    <pc:docChg chg="addSld delSld modSld sldOrd">
      <pc:chgData name="Arş. Gör. Neslihan BIYIKLI" userId="S::neslihan.biyikli@fbu.edu.tr::f37f18dd-832e-41a9-9909-d12bc0f7643b" providerId="AD" clId="Web-{51793D46-C3D5-6B72-2B78-DE1227A72769}" dt="2026-02-12T14:06:41.429" v="1000"/>
      <pc:docMkLst>
        <pc:docMk/>
      </pc:docMkLst>
      <pc:sldChg chg="modSp">
        <pc:chgData name="Arş. Gör. Neslihan BIYIKLI" userId="S::neslihan.biyikli@fbu.edu.tr::f37f18dd-832e-41a9-9909-d12bc0f7643b" providerId="AD" clId="Web-{51793D46-C3D5-6B72-2B78-DE1227A72769}" dt="2026-02-12T14:01:34.020" v="855"/>
        <pc:sldMkLst>
          <pc:docMk/>
          <pc:sldMk cId="3285909656" sldId="260"/>
        </pc:sldMkLst>
        <pc:spChg chg="mod">
          <ac:chgData name="Arş. Gör. Neslihan BIYIKLI" userId="S::neslihan.biyikli@fbu.edu.tr::f37f18dd-832e-41a9-9909-d12bc0f7643b" providerId="AD" clId="Web-{51793D46-C3D5-6B72-2B78-DE1227A72769}" dt="2026-02-12T13:15:50.178" v="49" actId="20577"/>
          <ac:spMkLst>
            <pc:docMk/>
            <pc:sldMk cId="3285909656" sldId="260"/>
            <ac:spMk id="6" creationId="{1487B3B6-E638-5A43-9E21-84C9C66E5AC2}"/>
          </ac:spMkLst>
        </pc:spChg>
        <pc:graphicFrameChg chg="mod modGraphic">
          <ac:chgData name="Arş. Gör. Neslihan BIYIKLI" userId="S::neslihan.biyikli@fbu.edu.tr::f37f18dd-832e-41a9-9909-d12bc0f7643b" providerId="AD" clId="Web-{51793D46-C3D5-6B72-2B78-DE1227A72769}" dt="2026-02-12T14:01:34.020" v="85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  <pc:sldChg chg="modSp add ord replId">
        <pc:chgData name="Arş. Gör. Neslihan BIYIKLI" userId="S::neslihan.biyikli@fbu.edu.tr::f37f18dd-832e-41a9-9909-d12bc0f7643b" providerId="AD" clId="Web-{51793D46-C3D5-6B72-2B78-DE1227A72769}" dt="2026-02-12T14:06:41.429" v="1000"/>
        <pc:sldMkLst>
          <pc:docMk/>
          <pc:sldMk cId="3568864965" sldId="261"/>
        </pc:sldMkLst>
        <pc:graphicFrameChg chg="mod modGraphic">
          <ac:chgData name="Arş. Gör. Neslihan BIYIKLI" userId="S::neslihan.biyikli@fbu.edu.tr::f37f18dd-832e-41a9-9909-d12bc0f7643b" providerId="AD" clId="Web-{51793D46-C3D5-6B72-2B78-DE1227A72769}" dt="2026-02-12T14:06:41.429" v="1000"/>
          <ac:graphicFrameMkLst>
            <pc:docMk/>
            <pc:sldMk cId="3568864965" sldId="261"/>
            <ac:graphicFrameMk id="5" creationId="{3D2F6370-8660-1155-2CDA-E4023741C301}"/>
          </ac:graphicFrameMkLst>
        </pc:graphicFrameChg>
      </pc:sldChg>
      <pc:sldChg chg="modSp add replId">
        <pc:chgData name="Arş. Gör. Neslihan BIYIKLI" userId="S::neslihan.biyikli@fbu.edu.tr::f37f18dd-832e-41a9-9909-d12bc0f7643b" providerId="AD" clId="Web-{51793D46-C3D5-6B72-2B78-DE1227A72769}" dt="2026-02-12T13:39:20.809" v="389"/>
        <pc:sldMkLst>
          <pc:docMk/>
          <pc:sldMk cId="3806145815" sldId="262"/>
        </pc:sldMkLst>
        <pc:spChg chg="mod">
          <ac:chgData name="Arş. Gör. Neslihan BIYIKLI" userId="S::neslihan.biyikli@fbu.edu.tr::f37f18dd-832e-41a9-9909-d12bc0f7643b" providerId="AD" clId="Web-{51793D46-C3D5-6B72-2B78-DE1227A72769}" dt="2026-02-12T13:16:15.256" v="54" actId="20577"/>
          <ac:spMkLst>
            <pc:docMk/>
            <pc:sldMk cId="3806145815" sldId="262"/>
            <ac:spMk id="6" creationId="{4959F6D5-5C8D-1CE0-84B9-28392B26DB14}"/>
          </ac:spMkLst>
        </pc:spChg>
        <pc:graphicFrameChg chg="mod modGraphic">
          <ac:chgData name="Arş. Gör. Neslihan BIYIKLI" userId="S::neslihan.biyikli@fbu.edu.tr::f37f18dd-832e-41a9-9909-d12bc0f7643b" providerId="AD" clId="Web-{51793D46-C3D5-6B72-2B78-DE1227A72769}" dt="2026-02-12T13:39:20.809" v="389"/>
          <ac:graphicFrameMkLst>
            <pc:docMk/>
            <pc:sldMk cId="3806145815" sldId="262"/>
            <ac:graphicFrameMk id="5" creationId="{9AC12963-CF20-D5DF-4A87-189A09328D70}"/>
          </ac:graphicFrameMkLst>
        </pc:graphicFrameChg>
      </pc:sldChg>
      <pc:sldChg chg="modSp add replId">
        <pc:chgData name="Arş. Gör. Neslihan BIYIKLI" userId="S::neslihan.biyikli@fbu.edu.tr::f37f18dd-832e-41a9-9909-d12bc0f7643b" providerId="AD" clId="Web-{51793D46-C3D5-6B72-2B78-DE1227A72769}" dt="2026-02-12T13:36:44.602" v="321"/>
        <pc:sldMkLst>
          <pc:docMk/>
          <pc:sldMk cId="3721412596" sldId="263"/>
        </pc:sldMkLst>
        <pc:spChg chg="mod">
          <ac:chgData name="Arş. Gör. Neslihan BIYIKLI" userId="S::neslihan.biyikli@fbu.edu.tr::f37f18dd-832e-41a9-9909-d12bc0f7643b" providerId="AD" clId="Web-{51793D46-C3D5-6B72-2B78-DE1227A72769}" dt="2026-02-12T13:16:21.178" v="55" actId="20577"/>
          <ac:spMkLst>
            <pc:docMk/>
            <pc:sldMk cId="3721412596" sldId="263"/>
            <ac:spMk id="6" creationId="{B69AC019-2BF8-88B3-B1C0-8CAB57B7DAE8}"/>
          </ac:spMkLst>
        </pc:spChg>
        <pc:graphicFrameChg chg="mod modGraphic">
          <ac:chgData name="Arş. Gör. Neslihan BIYIKLI" userId="S::neslihan.biyikli@fbu.edu.tr::f37f18dd-832e-41a9-9909-d12bc0f7643b" providerId="AD" clId="Web-{51793D46-C3D5-6B72-2B78-DE1227A72769}" dt="2026-02-12T13:36:44.602" v="321"/>
          <ac:graphicFrameMkLst>
            <pc:docMk/>
            <pc:sldMk cId="3721412596" sldId="263"/>
            <ac:graphicFrameMk id="5" creationId="{E4B6D1F9-7245-3339-A155-8B2CCD63CE44}"/>
          </ac:graphicFrameMkLst>
        </pc:graphicFrameChg>
      </pc:sldChg>
    </pc:docChg>
  </pc:docChgLst>
  <pc:docChgLst>
    <pc:chgData name="Arş. Gör. Neslihan BIYIKLI" userId="S::neslihan.biyikli@fbu.edu.tr::f37f18dd-832e-41a9-9909-d12bc0f7643b" providerId="AD" clId="Web-{2316FBBE-70E2-9704-761E-1E54551D80E2}"/>
    <pc:docChg chg="modSld">
      <pc:chgData name="Arş. Gör. Neslihan BIYIKLI" userId="S::neslihan.biyikli@fbu.edu.tr::f37f18dd-832e-41a9-9909-d12bc0f7643b" providerId="AD" clId="Web-{2316FBBE-70E2-9704-761E-1E54551D80E2}" dt="2026-02-13T06:37:28.998" v="275"/>
      <pc:docMkLst>
        <pc:docMk/>
      </pc:docMkLst>
      <pc:sldChg chg="modSp">
        <pc:chgData name="Arş. Gör. Neslihan BIYIKLI" userId="S::neslihan.biyikli@fbu.edu.tr::f37f18dd-832e-41a9-9909-d12bc0f7643b" providerId="AD" clId="Web-{2316FBBE-70E2-9704-761E-1E54551D80E2}" dt="2026-02-13T06:37:28.998" v="275"/>
        <pc:sldMkLst>
          <pc:docMk/>
          <pc:sldMk cId="3285909656" sldId="260"/>
        </pc:sldMkLst>
        <pc:graphicFrameChg chg="modGraphic">
          <ac:chgData name="Arş. Gör. Neslihan BIYIKLI" userId="S::neslihan.biyikli@fbu.edu.tr::f37f18dd-832e-41a9-9909-d12bc0f7643b" providerId="AD" clId="Web-{2316FBBE-70E2-9704-761E-1E54551D80E2}" dt="2026-02-13T06:37:28.998" v="27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  <pc:sldChg chg="modSp">
        <pc:chgData name="Arş. Gör. Neslihan BIYIKLI" userId="S::neslihan.biyikli@fbu.edu.tr::f37f18dd-832e-41a9-9909-d12bc0f7643b" providerId="AD" clId="Web-{2316FBBE-70E2-9704-761E-1E54551D80E2}" dt="2026-02-13T06:30:43.415" v="233"/>
        <pc:sldMkLst>
          <pc:docMk/>
          <pc:sldMk cId="3568864965" sldId="261"/>
        </pc:sldMkLst>
        <pc:graphicFrameChg chg="mod modGraphic">
          <ac:chgData name="Arş. Gör. Neslihan BIYIKLI" userId="S::neslihan.biyikli@fbu.edu.tr::f37f18dd-832e-41a9-9909-d12bc0f7643b" providerId="AD" clId="Web-{2316FBBE-70E2-9704-761E-1E54551D80E2}" dt="2026-02-13T06:30:43.415" v="233"/>
          <ac:graphicFrameMkLst>
            <pc:docMk/>
            <pc:sldMk cId="3568864965" sldId="261"/>
            <ac:graphicFrameMk id="5" creationId="{3D2F6370-8660-1155-2CDA-E4023741C301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6ADC92-DED0-5DE6-C0A9-EFC5B2E1F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73C1BB92-1B09-1F07-04FA-51F5F16A0737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Güz Dönemi - Mimarlık - 1. Sınıf Haftalık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Ders Programı </a:t>
            </a:r>
            <a:endParaRPr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12" name="Tablo 11">
            <a:extLst>
              <a:ext uri="{FF2B5EF4-FFF2-40B4-BE49-F238E27FC236}">
                <a16:creationId xmlns:a16="http://schemas.microsoft.com/office/drawing/2014/main" id="{DEF140A5-0946-3B8C-756B-D9539AF05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67232"/>
              </p:ext>
            </p:extLst>
          </p:nvPr>
        </p:nvGraphicFramePr>
        <p:xfrm>
          <a:off x="496475" y="1196752"/>
          <a:ext cx="7886702" cy="3181412"/>
        </p:xfrm>
        <a:graphic>
          <a:graphicData uri="http://schemas.openxmlformats.org/drawingml/2006/table">
            <a:tbl>
              <a:tblPr/>
              <a:tblGrid>
                <a:gridCol w="562112">
                  <a:extLst>
                    <a:ext uri="{9D8B030D-6E8A-4147-A177-3AD203B41FA5}">
                      <a16:colId xmlns:a16="http://schemas.microsoft.com/office/drawing/2014/main" val="3522408645"/>
                    </a:ext>
                  </a:extLst>
                </a:gridCol>
                <a:gridCol w="472996">
                  <a:extLst>
                    <a:ext uri="{9D8B030D-6E8A-4147-A177-3AD203B41FA5}">
                      <a16:colId xmlns:a16="http://schemas.microsoft.com/office/drawing/2014/main" val="3789756730"/>
                    </a:ext>
                  </a:extLst>
                </a:gridCol>
                <a:gridCol w="510699">
                  <a:extLst>
                    <a:ext uri="{9D8B030D-6E8A-4147-A177-3AD203B41FA5}">
                      <a16:colId xmlns:a16="http://schemas.microsoft.com/office/drawing/2014/main" val="3614458089"/>
                    </a:ext>
                  </a:extLst>
                </a:gridCol>
                <a:gridCol w="407874">
                  <a:extLst>
                    <a:ext uri="{9D8B030D-6E8A-4147-A177-3AD203B41FA5}">
                      <a16:colId xmlns:a16="http://schemas.microsoft.com/office/drawing/2014/main" val="2839777556"/>
                    </a:ext>
                  </a:extLst>
                </a:gridCol>
                <a:gridCol w="435294">
                  <a:extLst>
                    <a:ext uri="{9D8B030D-6E8A-4147-A177-3AD203B41FA5}">
                      <a16:colId xmlns:a16="http://schemas.microsoft.com/office/drawing/2014/main" val="693727154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3725980543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1755620310"/>
                    </a:ext>
                  </a:extLst>
                </a:gridCol>
                <a:gridCol w="541547">
                  <a:extLst>
                    <a:ext uri="{9D8B030D-6E8A-4147-A177-3AD203B41FA5}">
                      <a16:colId xmlns:a16="http://schemas.microsoft.com/office/drawing/2014/main" val="2163908124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2078468773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576405753"/>
                    </a:ext>
                  </a:extLst>
                </a:gridCol>
                <a:gridCol w="548402">
                  <a:extLst>
                    <a:ext uri="{9D8B030D-6E8A-4147-A177-3AD203B41FA5}">
                      <a16:colId xmlns:a16="http://schemas.microsoft.com/office/drawing/2014/main" val="2918350427"/>
                    </a:ext>
                  </a:extLst>
                </a:gridCol>
                <a:gridCol w="404446">
                  <a:extLst>
                    <a:ext uri="{9D8B030D-6E8A-4147-A177-3AD203B41FA5}">
                      <a16:colId xmlns:a16="http://schemas.microsoft.com/office/drawing/2014/main" val="1140324437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1528737966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475196171"/>
                    </a:ext>
                  </a:extLst>
                </a:gridCol>
                <a:gridCol w="414729">
                  <a:extLst>
                    <a:ext uri="{9D8B030D-6E8A-4147-A177-3AD203B41FA5}">
                      <a16:colId xmlns:a16="http://schemas.microsoft.com/office/drawing/2014/main" val="3746290889"/>
                    </a:ext>
                  </a:extLst>
                </a:gridCol>
                <a:gridCol w="736915">
                  <a:extLst>
                    <a:ext uri="{9D8B030D-6E8A-4147-A177-3AD203B41FA5}">
                      <a16:colId xmlns:a16="http://schemas.microsoft.com/office/drawing/2014/main" val="3260335363"/>
                    </a:ext>
                  </a:extLst>
                </a:gridCol>
              </a:tblGrid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Salı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Çarşamba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Perşembe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899922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09:00-09:50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MİM102 Mimari Tasarım Stüdyosu I</a:t>
                      </a: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ARCH101 Mimari Tasarım I 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MİM105 Mimarlık Kavramları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MİM101 Temel Tasarım</a:t>
                      </a: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7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ARCH105 Temel Tasarım</a:t>
                      </a:r>
                      <a:b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ARCH107 Kültür, Tarih ve Kuram I 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İNG101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486725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10:00-10:50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MİM107 Mimarlık Tarihi 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069845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11:00-11:50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178423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12:00-12:50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189405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13:00-13:50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MAT103 Matematik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ÜNİ101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614807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14:00-14:50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MİM103 Mimari Anlatım Teknikleri </a:t>
                      </a:r>
                      <a:b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ARCH103 Mimari Anlatım Teknikleri 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b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MİM101 Temel Tasarım</a:t>
                      </a: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MİM102 Mimari Tasarım Stüdyosu I</a:t>
                      </a:r>
                      <a:r>
                        <a:rPr lang="tr-T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ARCH101 Mimari Tasarım 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527178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TÜRK101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119391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16:00-16:50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TÜRK109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72462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17:00-17:50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071115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18:00-18:50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376059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19:00-19:50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851945"/>
                  </a:ext>
                </a:extLst>
              </a:tr>
              <a:tr h="2447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326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864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628649" y="188640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Güz Dönemi - Mimarlık - 2. Sınıf Haftalık Ders Programı 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C991C532-83EC-9314-EF1A-2DF25E8EC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420"/>
              </p:ext>
            </p:extLst>
          </p:nvPr>
        </p:nvGraphicFramePr>
        <p:xfrm>
          <a:off x="628649" y="1268760"/>
          <a:ext cx="7886702" cy="3208153"/>
        </p:xfrm>
        <a:graphic>
          <a:graphicData uri="http://schemas.openxmlformats.org/drawingml/2006/table">
            <a:tbl>
              <a:tblPr/>
              <a:tblGrid>
                <a:gridCol w="562112">
                  <a:extLst>
                    <a:ext uri="{9D8B030D-6E8A-4147-A177-3AD203B41FA5}">
                      <a16:colId xmlns:a16="http://schemas.microsoft.com/office/drawing/2014/main" val="1232643858"/>
                    </a:ext>
                  </a:extLst>
                </a:gridCol>
                <a:gridCol w="472996">
                  <a:extLst>
                    <a:ext uri="{9D8B030D-6E8A-4147-A177-3AD203B41FA5}">
                      <a16:colId xmlns:a16="http://schemas.microsoft.com/office/drawing/2014/main" val="1042112085"/>
                    </a:ext>
                  </a:extLst>
                </a:gridCol>
                <a:gridCol w="510699">
                  <a:extLst>
                    <a:ext uri="{9D8B030D-6E8A-4147-A177-3AD203B41FA5}">
                      <a16:colId xmlns:a16="http://schemas.microsoft.com/office/drawing/2014/main" val="3590867862"/>
                    </a:ext>
                  </a:extLst>
                </a:gridCol>
                <a:gridCol w="407874">
                  <a:extLst>
                    <a:ext uri="{9D8B030D-6E8A-4147-A177-3AD203B41FA5}">
                      <a16:colId xmlns:a16="http://schemas.microsoft.com/office/drawing/2014/main" val="3133098164"/>
                    </a:ext>
                  </a:extLst>
                </a:gridCol>
                <a:gridCol w="435294">
                  <a:extLst>
                    <a:ext uri="{9D8B030D-6E8A-4147-A177-3AD203B41FA5}">
                      <a16:colId xmlns:a16="http://schemas.microsoft.com/office/drawing/2014/main" val="1709443283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788177768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3480479338"/>
                    </a:ext>
                  </a:extLst>
                </a:gridCol>
                <a:gridCol w="541547">
                  <a:extLst>
                    <a:ext uri="{9D8B030D-6E8A-4147-A177-3AD203B41FA5}">
                      <a16:colId xmlns:a16="http://schemas.microsoft.com/office/drawing/2014/main" val="873319920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1595138153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2440944454"/>
                    </a:ext>
                  </a:extLst>
                </a:gridCol>
                <a:gridCol w="548402">
                  <a:extLst>
                    <a:ext uri="{9D8B030D-6E8A-4147-A177-3AD203B41FA5}">
                      <a16:colId xmlns:a16="http://schemas.microsoft.com/office/drawing/2014/main" val="1696961513"/>
                    </a:ext>
                  </a:extLst>
                </a:gridCol>
                <a:gridCol w="404446">
                  <a:extLst>
                    <a:ext uri="{9D8B030D-6E8A-4147-A177-3AD203B41FA5}">
                      <a16:colId xmlns:a16="http://schemas.microsoft.com/office/drawing/2014/main" val="1446460983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418821020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512864551"/>
                    </a:ext>
                  </a:extLst>
                </a:gridCol>
                <a:gridCol w="414729">
                  <a:extLst>
                    <a:ext uri="{9D8B030D-6E8A-4147-A177-3AD203B41FA5}">
                      <a16:colId xmlns:a16="http://schemas.microsoft.com/office/drawing/2014/main" val="3271661379"/>
                    </a:ext>
                  </a:extLst>
                </a:gridCol>
                <a:gridCol w="736915">
                  <a:extLst>
                    <a:ext uri="{9D8B030D-6E8A-4147-A177-3AD203B41FA5}">
                      <a16:colId xmlns:a16="http://schemas.microsoft.com/office/drawing/2014/main" val="4140019112"/>
                    </a:ext>
                  </a:extLst>
                </a:gridCol>
              </a:tblGrid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Salı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Çarşamba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Perşembe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144128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09:00-09:50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MİM201 Mimari Tasarım Stüdyosu II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MİM207 Mimari Tipoloji ve Analiz II    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ARCH211 Mekan Organizasyonu II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MİM211 Yapı Sistemleri ve Malzeme II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663275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10:00-10:50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521476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11:00-11:50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ARCH209 Evrensel Tasarım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ATA201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661338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12:00-12:50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94734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13:00-13:50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307340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14:00-14:50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MİM213 Konut, Mekân ve Kültür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MİM205 Mimarlık Tarihi III  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MİM203 Dijital Sunum Tekniikleri II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ARCH203 Dijital Tasarım Ortamları I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ARCH205 Yapı Pratikleri I</a:t>
                      </a:r>
                      <a: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MİM201 Mimari Tasarım Stüdyosu II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427841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511394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16:00-16:50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MİM209 Yapı Statiği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425499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17:00-17:50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167453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18:00-18:50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823246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19:00-19:50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359851"/>
                  </a:ext>
                </a:extLst>
              </a:tr>
              <a:tr h="2467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354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E43664-0DC6-01C6-0CD5-D3CD0B154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4959F6D5-5C8D-1CE0-84B9-28392B26DB14}"/>
              </a:ext>
            </a:extLst>
          </p:cNvPr>
          <p:cNvSpPr txBox="1"/>
          <p:nvPr/>
        </p:nvSpPr>
        <p:spPr>
          <a:xfrm>
            <a:off x="467544" y="260648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Güz Dönemi - Mimarlık - 3. Sınıf Haftalık Ders Programı 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4880A7F-2C37-FF0E-9D71-141B6428F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831505"/>
              </p:ext>
            </p:extLst>
          </p:nvPr>
        </p:nvGraphicFramePr>
        <p:xfrm>
          <a:off x="628649" y="1268760"/>
          <a:ext cx="7886702" cy="3315091"/>
        </p:xfrm>
        <a:graphic>
          <a:graphicData uri="http://schemas.openxmlformats.org/drawingml/2006/table">
            <a:tbl>
              <a:tblPr/>
              <a:tblGrid>
                <a:gridCol w="562112">
                  <a:extLst>
                    <a:ext uri="{9D8B030D-6E8A-4147-A177-3AD203B41FA5}">
                      <a16:colId xmlns:a16="http://schemas.microsoft.com/office/drawing/2014/main" val="1215991053"/>
                    </a:ext>
                  </a:extLst>
                </a:gridCol>
                <a:gridCol w="472996">
                  <a:extLst>
                    <a:ext uri="{9D8B030D-6E8A-4147-A177-3AD203B41FA5}">
                      <a16:colId xmlns:a16="http://schemas.microsoft.com/office/drawing/2014/main" val="2210739399"/>
                    </a:ext>
                  </a:extLst>
                </a:gridCol>
                <a:gridCol w="510699">
                  <a:extLst>
                    <a:ext uri="{9D8B030D-6E8A-4147-A177-3AD203B41FA5}">
                      <a16:colId xmlns:a16="http://schemas.microsoft.com/office/drawing/2014/main" val="532064390"/>
                    </a:ext>
                  </a:extLst>
                </a:gridCol>
                <a:gridCol w="407874">
                  <a:extLst>
                    <a:ext uri="{9D8B030D-6E8A-4147-A177-3AD203B41FA5}">
                      <a16:colId xmlns:a16="http://schemas.microsoft.com/office/drawing/2014/main" val="84903748"/>
                    </a:ext>
                  </a:extLst>
                </a:gridCol>
                <a:gridCol w="435294">
                  <a:extLst>
                    <a:ext uri="{9D8B030D-6E8A-4147-A177-3AD203B41FA5}">
                      <a16:colId xmlns:a16="http://schemas.microsoft.com/office/drawing/2014/main" val="1071437889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471866372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1977830332"/>
                    </a:ext>
                  </a:extLst>
                </a:gridCol>
                <a:gridCol w="541547">
                  <a:extLst>
                    <a:ext uri="{9D8B030D-6E8A-4147-A177-3AD203B41FA5}">
                      <a16:colId xmlns:a16="http://schemas.microsoft.com/office/drawing/2014/main" val="3242371302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760127184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1977912747"/>
                    </a:ext>
                  </a:extLst>
                </a:gridCol>
                <a:gridCol w="548402">
                  <a:extLst>
                    <a:ext uri="{9D8B030D-6E8A-4147-A177-3AD203B41FA5}">
                      <a16:colId xmlns:a16="http://schemas.microsoft.com/office/drawing/2014/main" val="2365993783"/>
                    </a:ext>
                  </a:extLst>
                </a:gridCol>
                <a:gridCol w="404446">
                  <a:extLst>
                    <a:ext uri="{9D8B030D-6E8A-4147-A177-3AD203B41FA5}">
                      <a16:colId xmlns:a16="http://schemas.microsoft.com/office/drawing/2014/main" val="1420242563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1825807914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3047072915"/>
                    </a:ext>
                  </a:extLst>
                </a:gridCol>
                <a:gridCol w="414729">
                  <a:extLst>
                    <a:ext uri="{9D8B030D-6E8A-4147-A177-3AD203B41FA5}">
                      <a16:colId xmlns:a16="http://schemas.microsoft.com/office/drawing/2014/main" val="2624399698"/>
                    </a:ext>
                  </a:extLst>
                </a:gridCol>
                <a:gridCol w="736915">
                  <a:extLst>
                    <a:ext uri="{9D8B030D-6E8A-4147-A177-3AD203B41FA5}">
                      <a16:colId xmlns:a16="http://schemas.microsoft.com/office/drawing/2014/main" val="4031219856"/>
                    </a:ext>
                  </a:extLst>
                </a:gridCol>
              </a:tblGrid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Salı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Çarşamba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Perşembe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661514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09:00-09:50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MİM303 Kentsel Tasarım Kuram ve İlkeleri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ARCH311 Şehir Planlama ve Kentsel Tasarım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MİM301 Mimari Tasarım Stüdyosu IV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ARCH301 Mimari Tasarım V</a:t>
                      </a:r>
                      <a:b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ARCH302 Mimari Tasarım VI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ARCH307 Fiziksel Çevre Kontrolü 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MİM454 Mekân Aydınlatması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485163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10:00-10:50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INTS301 STAJ I            MİM399 STAJ 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177056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11:00-11:50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VBA205 İş Sağlığı ve Güvenliği I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000818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12:00-12:50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128906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13:00-13:50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036369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14:00-14:50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MİM305 Mimari Koruma ve Rölöve-Restorasyon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ARCH305 Tarihi Çevre Koruma ve Restorasyon 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MİM301 Mimari Tasarım Stüdyosu IV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ARCH301 Mimari Tasarım V</a:t>
                      </a:r>
                      <a:b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ARCH302 Mimari Tasarım VI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067847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76489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16:00-16:50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ARCH309 Strüktür Kurgusu ve Yapısal Çözümleme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466165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17:00-17:50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458019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18:00-18:50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319539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19:00-19:50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385133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007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14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3D7F7E-21E2-145F-117C-0C14ED486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B69AC019-2BF8-88B3-B1C0-8CAB57B7DAE8}"/>
              </a:ext>
            </a:extLst>
          </p:cNvPr>
          <p:cNvSpPr txBox="1"/>
          <p:nvPr/>
        </p:nvSpPr>
        <p:spPr>
          <a:xfrm>
            <a:off x="467544" y="260648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Güz Dönemi - Mimarlık – 4. Sınıf Haftalık Ders Programı 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11115F15-DF48-9422-4F98-D64E451AC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075467"/>
              </p:ext>
            </p:extLst>
          </p:nvPr>
        </p:nvGraphicFramePr>
        <p:xfrm>
          <a:off x="755576" y="1196752"/>
          <a:ext cx="7886702" cy="3315091"/>
        </p:xfrm>
        <a:graphic>
          <a:graphicData uri="http://schemas.openxmlformats.org/drawingml/2006/table">
            <a:tbl>
              <a:tblPr/>
              <a:tblGrid>
                <a:gridCol w="562112">
                  <a:extLst>
                    <a:ext uri="{9D8B030D-6E8A-4147-A177-3AD203B41FA5}">
                      <a16:colId xmlns:a16="http://schemas.microsoft.com/office/drawing/2014/main" val="1869134585"/>
                    </a:ext>
                  </a:extLst>
                </a:gridCol>
                <a:gridCol w="472996">
                  <a:extLst>
                    <a:ext uri="{9D8B030D-6E8A-4147-A177-3AD203B41FA5}">
                      <a16:colId xmlns:a16="http://schemas.microsoft.com/office/drawing/2014/main" val="612835757"/>
                    </a:ext>
                  </a:extLst>
                </a:gridCol>
                <a:gridCol w="510699">
                  <a:extLst>
                    <a:ext uri="{9D8B030D-6E8A-4147-A177-3AD203B41FA5}">
                      <a16:colId xmlns:a16="http://schemas.microsoft.com/office/drawing/2014/main" val="1966828476"/>
                    </a:ext>
                  </a:extLst>
                </a:gridCol>
                <a:gridCol w="407874">
                  <a:extLst>
                    <a:ext uri="{9D8B030D-6E8A-4147-A177-3AD203B41FA5}">
                      <a16:colId xmlns:a16="http://schemas.microsoft.com/office/drawing/2014/main" val="3474108514"/>
                    </a:ext>
                  </a:extLst>
                </a:gridCol>
                <a:gridCol w="435294">
                  <a:extLst>
                    <a:ext uri="{9D8B030D-6E8A-4147-A177-3AD203B41FA5}">
                      <a16:colId xmlns:a16="http://schemas.microsoft.com/office/drawing/2014/main" val="1761566976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4286520030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2323547806"/>
                    </a:ext>
                  </a:extLst>
                </a:gridCol>
                <a:gridCol w="541547">
                  <a:extLst>
                    <a:ext uri="{9D8B030D-6E8A-4147-A177-3AD203B41FA5}">
                      <a16:colId xmlns:a16="http://schemas.microsoft.com/office/drawing/2014/main" val="1029127011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444173298"/>
                    </a:ext>
                  </a:extLst>
                </a:gridCol>
                <a:gridCol w="449004">
                  <a:extLst>
                    <a:ext uri="{9D8B030D-6E8A-4147-A177-3AD203B41FA5}">
                      <a16:colId xmlns:a16="http://schemas.microsoft.com/office/drawing/2014/main" val="3804677614"/>
                    </a:ext>
                  </a:extLst>
                </a:gridCol>
                <a:gridCol w="548402">
                  <a:extLst>
                    <a:ext uri="{9D8B030D-6E8A-4147-A177-3AD203B41FA5}">
                      <a16:colId xmlns:a16="http://schemas.microsoft.com/office/drawing/2014/main" val="957458"/>
                    </a:ext>
                  </a:extLst>
                </a:gridCol>
                <a:gridCol w="404446">
                  <a:extLst>
                    <a:ext uri="{9D8B030D-6E8A-4147-A177-3AD203B41FA5}">
                      <a16:colId xmlns:a16="http://schemas.microsoft.com/office/drawing/2014/main" val="300753112"/>
                    </a:ext>
                  </a:extLst>
                </a:gridCol>
                <a:gridCol w="531264">
                  <a:extLst>
                    <a:ext uri="{9D8B030D-6E8A-4147-A177-3AD203B41FA5}">
                      <a16:colId xmlns:a16="http://schemas.microsoft.com/office/drawing/2014/main" val="3777815562"/>
                    </a:ext>
                  </a:extLst>
                </a:gridCol>
                <a:gridCol w="445576">
                  <a:extLst>
                    <a:ext uri="{9D8B030D-6E8A-4147-A177-3AD203B41FA5}">
                      <a16:colId xmlns:a16="http://schemas.microsoft.com/office/drawing/2014/main" val="2468691379"/>
                    </a:ext>
                  </a:extLst>
                </a:gridCol>
                <a:gridCol w="414729">
                  <a:extLst>
                    <a:ext uri="{9D8B030D-6E8A-4147-A177-3AD203B41FA5}">
                      <a16:colId xmlns:a16="http://schemas.microsoft.com/office/drawing/2014/main" val="2982957708"/>
                    </a:ext>
                  </a:extLst>
                </a:gridCol>
                <a:gridCol w="736915">
                  <a:extLst>
                    <a:ext uri="{9D8B030D-6E8A-4147-A177-3AD203B41FA5}">
                      <a16:colId xmlns:a16="http://schemas.microsoft.com/office/drawing/2014/main" val="3990075142"/>
                    </a:ext>
                  </a:extLst>
                </a:gridCol>
              </a:tblGrid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Salı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Çarşamba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Perşembe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89799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09:00-09:50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MİM456 Yapay Zekâ ve Tasarım </a:t>
                      </a:r>
                      <a:b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323989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10:00-10:50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INTS401 STAJ II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161694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11:00-11:50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828841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12:00-12:50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865830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13:00-13:50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ARCH403 Uygulama Projesi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ARCH403 Uygulama Projesi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350294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14:00-14:50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ARCH401 Mimari Tasarım VII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ARCH402 Mimari Tasarım VIII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ARCH401 Mimari Tasarım VII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ARCH402 Mimari Tasarım VIII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286304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1564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16:00-16:50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MİM209 Yapı Statiği 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ARCH405 İmar Hukuku</a:t>
                      </a: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00395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17:00-17:50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070884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18:00-18:50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728893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19:00-19:50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383731"/>
                  </a:ext>
                </a:extLst>
              </a:tr>
              <a:tr h="255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20:00-20:50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57" marR="2057" marT="2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107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412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880</Words>
  <Application>Microsoft Office PowerPoint</Application>
  <PresentationFormat>Ekran Gösterisi (4:3)</PresentationFormat>
  <Paragraphs>654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Doç. Dr. Hülya SOYDAŞ ÇAKIR</cp:lastModifiedBy>
  <cp:revision>331</cp:revision>
  <cp:lastPrinted>2022-02-24T09:20:43Z</cp:lastPrinted>
  <dcterms:created xsi:type="dcterms:W3CDTF">2021-04-20T12:55:35Z</dcterms:created>
  <dcterms:modified xsi:type="dcterms:W3CDTF">2026-09-11T12:55:28Z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